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7556500" cy="10693400"/>
  <p:notesSz cx="7556500" cy="10693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79C2"/>
    <a:srgbClr val="16297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42"/>
    <p:restoredTop sz="94672"/>
  </p:normalViewPr>
  <p:slideViewPr>
    <p:cSldViewPr>
      <p:cViewPr varScale="1">
        <p:scale>
          <a:sx n="59" d="100"/>
          <a:sy n="59" d="100"/>
        </p:scale>
        <p:origin x="2872" y="8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3314954"/>
            <a:ext cx="6428422" cy="22456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5988304"/>
            <a:ext cx="5293995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8142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4867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7560309" cy="1364615"/>
          </a:xfrm>
          <a:custGeom>
            <a:avLst/>
            <a:gdLst/>
            <a:ahLst/>
            <a:cxnLst/>
            <a:rect l="l" t="t" r="r" b="b"/>
            <a:pathLst>
              <a:path w="7560309" h="1364615">
                <a:moveTo>
                  <a:pt x="0" y="1364399"/>
                </a:moveTo>
                <a:lnTo>
                  <a:pt x="7559992" y="1364399"/>
                </a:lnTo>
                <a:lnTo>
                  <a:pt x="7559992" y="0"/>
                </a:lnTo>
                <a:lnTo>
                  <a:pt x="0" y="0"/>
                </a:lnTo>
                <a:lnTo>
                  <a:pt x="0" y="1364399"/>
                </a:lnTo>
                <a:close/>
              </a:path>
            </a:pathLst>
          </a:custGeom>
          <a:solidFill>
            <a:srgbClr val="162A7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6660329" y="192699"/>
            <a:ext cx="780415" cy="1078230"/>
          </a:xfrm>
          <a:custGeom>
            <a:avLst/>
            <a:gdLst/>
            <a:ahLst/>
            <a:cxnLst/>
            <a:rect l="l" t="t" r="r" b="b"/>
            <a:pathLst>
              <a:path w="780415" h="107823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47961" y="1061668"/>
                </a:lnTo>
                <a:lnTo>
                  <a:pt x="85826" y="1076208"/>
                </a:lnTo>
                <a:lnTo>
                  <a:pt x="106066" y="1077808"/>
                </a:lnTo>
                <a:lnTo>
                  <a:pt x="126384" y="1075489"/>
                </a:lnTo>
                <a:lnTo>
                  <a:pt x="164884" y="1058682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80148" y="428661"/>
                </a:lnTo>
                <a:lnTo>
                  <a:pt x="778626" y="379197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80415" h="107823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6224819" y="126207"/>
            <a:ext cx="671195" cy="1146810"/>
          </a:xfrm>
          <a:custGeom>
            <a:avLst/>
            <a:gdLst/>
            <a:ahLst/>
            <a:cxnLst/>
            <a:rect l="l" t="t" r="r" b="b"/>
            <a:pathLst>
              <a:path w="671195" h="1146810">
                <a:moveTo>
                  <a:pt x="412062" y="0"/>
                </a:moveTo>
                <a:lnTo>
                  <a:pt x="367531" y="4418"/>
                </a:lnTo>
                <a:lnTo>
                  <a:pt x="323772" y="13549"/>
                </a:lnTo>
                <a:lnTo>
                  <a:pt x="281224" y="26912"/>
                </a:lnTo>
                <a:lnTo>
                  <a:pt x="240326" y="44028"/>
                </a:lnTo>
                <a:lnTo>
                  <a:pt x="201517" y="64414"/>
                </a:lnTo>
                <a:lnTo>
                  <a:pt x="165236" y="87591"/>
                </a:lnTo>
                <a:lnTo>
                  <a:pt x="125496" y="119334"/>
                </a:lnTo>
                <a:lnTo>
                  <a:pt x="90670" y="155299"/>
                </a:lnTo>
                <a:lnTo>
                  <a:pt x="61048" y="195041"/>
                </a:lnTo>
                <a:lnTo>
                  <a:pt x="36919" y="238117"/>
                </a:lnTo>
                <a:lnTo>
                  <a:pt x="18571" y="284080"/>
                </a:lnTo>
                <a:lnTo>
                  <a:pt x="6295" y="332486"/>
                </a:lnTo>
                <a:lnTo>
                  <a:pt x="0" y="407331"/>
                </a:lnTo>
                <a:lnTo>
                  <a:pt x="3076" y="451217"/>
                </a:lnTo>
                <a:lnTo>
                  <a:pt x="11998" y="498728"/>
                </a:lnTo>
                <a:lnTo>
                  <a:pt x="28038" y="549353"/>
                </a:lnTo>
                <a:lnTo>
                  <a:pt x="52468" y="602580"/>
                </a:lnTo>
                <a:lnTo>
                  <a:pt x="86559" y="657898"/>
                </a:lnTo>
                <a:lnTo>
                  <a:pt x="391473" y="1101140"/>
                </a:lnTo>
                <a:lnTo>
                  <a:pt x="421909" y="1130106"/>
                </a:lnTo>
                <a:lnTo>
                  <a:pt x="459774" y="1144651"/>
                </a:lnTo>
                <a:lnTo>
                  <a:pt x="480014" y="1146250"/>
                </a:lnTo>
                <a:lnTo>
                  <a:pt x="500333" y="1143930"/>
                </a:lnTo>
                <a:lnTo>
                  <a:pt x="520140" y="1137585"/>
                </a:lnTo>
                <a:lnTo>
                  <a:pt x="538844" y="1127112"/>
                </a:lnTo>
                <a:lnTo>
                  <a:pt x="567811" y="1096679"/>
                </a:lnTo>
                <a:lnTo>
                  <a:pt x="582354" y="1058814"/>
                </a:lnTo>
                <a:lnTo>
                  <a:pt x="581639" y="1018259"/>
                </a:lnTo>
                <a:lnTo>
                  <a:pt x="564828" y="979754"/>
                </a:lnTo>
                <a:lnTo>
                  <a:pt x="259901" y="536511"/>
                </a:lnTo>
                <a:lnTo>
                  <a:pt x="234818" y="494226"/>
                </a:lnTo>
                <a:lnTo>
                  <a:pt x="218766" y="452150"/>
                </a:lnTo>
                <a:lnTo>
                  <a:pt x="211906" y="410861"/>
                </a:lnTo>
                <a:lnTo>
                  <a:pt x="214397" y="370941"/>
                </a:lnTo>
                <a:lnTo>
                  <a:pt x="239142" y="309529"/>
                </a:lnTo>
                <a:lnTo>
                  <a:pt x="286622" y="260946"/>
                </a:lnTo>
                <a:lnTo>
                  <a:pt x="348512" y="232948"/>
                </a:lnTo>
                <a:lnTo>
                  <a:pt x="381459" y="228508"/>
                </a:lnTo>
                <a:lnTo>
                  <a:pt x="647992" y="228508"/>
                </a:lnTo>
                <a:lnTo>
                  <a:pt x="670861" y="99364"/>
                </a:lnTo>
                <a:lnTo>
                  <a:pt x="630921" y="65416"/>
                </a:lnTo>
                <a:lnTo>
                  <a:pt x="589118" y="39063"/>
                </a:lnTo>
                <a:lnTo>
                  <a:pt x="545892" y="19826"/>
                </a:lnTo>
                <a:lnTo>
                  <a:pt x="501681" y="7223"/>
                </a:lnTo>
                <a:lnTo>
                  <a:pt x="456925" y="774"/>
                </a:lnTo>
                <a:lnTo>
                  <a:pt x="412062" y="0"/>
                </a:lnTo>
                <a:close/>
              </a:path>
              <a:path w="671195" h="1146810">
                <a:moveTo>
                  <a:pt x="647992" y="228508"/>
                </a:moveTo>
                <a:lnTo>
                  <a:pt x="381459" y="228508"/>
                </a:lnTo>
                <a:lnTo>
                  <a:pt x="414689" y="230695"/>
                </a:lnTo>
                <a:lnTo>
                  <a:pt x="453123" y="241967"/>
                </a:lnTo>
                <a:lnTo>
                  <a:pt x="489567" y="262540"/>
                </a:lnTo>
                <a:lnTo>
                  <a:pt x="523579" y="292038"/>
                </a:lnTo>
                <a:lnTo>
                  <a:pt x="554719" y="330085"/>
                </a:lnTo>
                <a:lnTo>
                  <a:pt x="568577" y="346199"/>
                </a:lnTo>
                <a:lnTo>
                  <a:pt x="584848" y="358870"/>
                </a:lnTo>
                <a:lnTo>
                  <a:pt x="602956" y="367997"/>
                </a:lnTo>
                <a:lnTo>
                  <a:pt x="622321" y="373481"/>
                </a:lnTo>
                <a:lnTo>
                  <a:pt x="647992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52015" y="1728976"/>
            <a:ext cx="6258819" cy="223139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652015" y="1728976"/>
            <a:ext cx="6258819" cy="223139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71369" y="9944862"/>
            <a:ext cx="2420112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814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44525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object 18">
            <a:extLst>
              <a:ext uri="{FF2B5EF4-FFF2-40B4-BE49-F238E27FC236}">
                <a16:creationId xmlns:a16="http://schemas.microsoft.com/office/drawing/2014/main" id="{40E4FF79-2C82-F249-8A38-F6611A3768C1}"/>
              </a:ext>
            </a:extLst>
          </p:cNvPr>
          <p:cNvSpPr txBox="1"/>
          <p:nvPr/>
        </p:nvSpPr>
        <p:spPr>
          <a:xfrm>
            <a:off x="1392990" y="8438867"/>
            <a:ext cx="4770520" cy="471283"/>
          </a:xfrm>
          <a:prstGeom prst="rect">
            <a:avLst/>
          </a:prstGeom>
        </p:spPr>
        <p:txBody>
          <a:bodyPr vert="horz" wrap="square" lIns="0" tIns="9525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75"/>
              </a:spcBef>
            </a:pPr>
            <a:r>
              <a:rPr sz="3000" b="1" spc="-40" dirty="0">
                <a:solidFill>
                  <a:srgbClr val="162A75"/>
                </a:solidFill>
                <a:latin typeface="Benton Sans"/>
                <a:cs typeface="Benton Sans"/>
              </a:rPr>
              <a:t>[</a:t>
            </a:r>
            <a:r>
              <a:rPr lang="en-GB" sz="3000" b="1" spc="-40" dirty="0">
                <a:solidFill>
                  <a:srgbClr val="162A75"/>
                </a:solidFill>
                <a:latin typeface="Benton Sans"/>
                <a:cs typeface="Benton Sans"/>
              </a:rPr>
              <a:t>WWW.URL.COM</a:t>
            </a:r>
            <a:r>
              <a:rPr sz="3000" b="1" spc="-40" dirty="0">
                <a:solidFill>
                  <a:srgbClr val="162A75"/>
                </a:solidFill>
                <a:latin typeface="Benton Sans"/>
                <a:cs typeface="Benton Sans"/>
              </a:rPr>
              <a:t>]</a:t>
            </a:r>
            <a:endParaRPr sz="3000" dirty="0">
              <a:latin typeface="Benton Sans"/>
              <a:cs typeface="Benton Sans"/>
            </a:endParaRPr>
          </a:p>
        </p:txBody>
      </p:sp>
      <p:sp>
        <p:nvSpPr>
          <p:cNvPr id="35" name="object 8"/>
          <p:cNvSpPr txBox="1"/>
          <p:nvPr/>
        </p:nvSpPr>
        <p:spPr>
          <a:xfrm>
            <a:off x="-260350" y="7168898"/>
            <a:ext cx="7589948" cy="62837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524510" algn="ctr">
              <a:lnSpc>
                <a:spcPct val="100000"/>
              </a:lnSpc>
              <a:spcBef>
                <a:spcPts val="100"/>
              </a:spcBef>
            </a:pPr>
            <a:r>
              <a:rPr lang="en-GB" sz="4000" b="1" spc="-30" dirty="0" err="1">
                <a:solidFill>
                  <a:srgbClr val="0079C1"/>
                </a:solidFill>
                <a:latin typeface="Benton Sans"/>
                <a:cs typeface="Benton Sans"/>
              </a:rPr>
              <a:t>Besuchen</a:t>
            </a:r>
            <a:r>
              <a:rPr lang="en-GB" sz="4000" b="1" spc="-30" dirty="0">
                <a:solidFill>
                  <a:srgbClr val="0079C1"/>
                </a:solidFill>
                <a:latin typeface="Benton Sans"/>
                <a:cs typeface="Benton Sans"/>
              </a:rPr>
              <a:t> </a:t>
            </a:r>
            <a:r>
              <a:rPr lang="en-GB" sz="4000" b="1" spc="-30" dirty="0" err="1">
                <a:solidFill>
                  <a:srgbClr val="0079C1"/>
                </a:solidFill>
                <a:latin typeface="Benton Sans"/>
                <a:cs typeface="Benton Sans"/>
              </a:rPr>
              <a:t>Sie</a:t>
            </a:r>
            <a:r>
              <a:rPr lang="en-GB" sz="4000" b="1" spc="-30" dirty="0">
                <a:solidFill>
                  <a:srgbClr val="0079C1"/>
                </a:solidFill>
                <a:latin typeface="Benton Sans"/>
                <a:cs typeface="Benton Sans"/>
              </a:rPr>
              <a:t> </a:t>
            </a:r>
            <a:r>
              <a:rPr lang="en-GB" sz="4000" b="1" spc="-30" dirty="0" err="1">
                <a:solidFill>
                  <a:srgbClr val="0079C1"/>
                </a:solidFill>
                <a:latin typeface="Benton Sans"/>
                <a:cs typeface="Benton Sans"/>
              </a:rPr>
              <a:t>uns</a:t>
            </a:r>
            <a:r>
              <a:rPr lang="en-GB" sz="4000" b="1" spc="-30" dirty="0">
                <a:solidFill>
                  <a:srgbClr val="0079C1"/>
                </a:solidFill>
                <a:latin typeface="Benton Sans"/>
                <a:cs typeface="Benton Sans"/>
              </a:rPr>
              <a:t> online! </a:t>
            </a:r>
          </a:p>
        </p:txBody>
      </p:sp>
      <p:sp>
        <p:nvSpPr>
          <p:cNvPr id="36" name="object 17"/>
          <p:cNvSpPr txBox="1">
            <a:spLocks/>
          </p:cNvSpPr>
          <p:nvPr/>
        </p:nvSpPr>
        <p:spPr>
          <a:xfrm>
            <a:off x="429521" y="1975252"/>
            <a:ext cx="6697458" cy="2427139"/>
          </a:xfrm>
          <a:prstGeom prst="rect">
            <a:avLst/>
          </a:prstGeom>
        </p:spPr>
        <p:txBody>
          <a:bodyPr vert="horz" wrap="square" lIns="0" tIns="165100" rIns="0" bIns="0" rtlCol="0">
            <a:spAutoFit/>
          </a:bodyPr>
          <a:lstStyle>
            <a:lvl1pPr marL="0">
              <a:defRPr sz="7000" b="1" i="0">
                <a:solidFill>
                  <a:srgbClr val="162A75"/>
                </a:solidFill>
                <a:latin typeface="BentonSans-Black"/>
                <a:ea typeface="+mn-ea"/>
                <a:cs typeface="BentonSans-Black"/>
              </a:defRPr>
            </a:lvl1pPr>
            <a:lvl2pPr marL="457200">
              <a:defRPr>
                <a:latin typeface="+mn-lt"/>
                <a:ea typeface="+mn-ea"/>
                <a:cs typeface="+mn-cs"/>
              </a:defRPr>
            </a:lvl2pPr>
            <a:lvl3pPr marL="914400">
              <a:defRPr>
                <a:latin typeface="+mn-lt"/>
                <a:ea typeface="+mn-ea"/>
                <a:cs typeface="+mn-cs"/>
              </a:defRPr>
            </a:lvl3pPr>
            <a:lvl4pPr marL="1371600">
              <a:defRPr>
                <a:latin typeface="+mn-lt"/>
                <a:ea typeface="+mn-ea"/>
                <a:cs typeface="+mn-cs"/>
              </a:defRPr>
            </a:lvl4pPr>
            <a:lvl5pPr marL="1828800">
              <a:defRPr>
                <a:latin typeface="+mn-lt"/>
                <a:ea typeface="+mn-ea"/>
                <a:cs typeface="+mn-cs"/>
              </a:defRPr>
            </a:lvl5pPr>
            <a:lvl6pPr marL="2286000">
              <a:defRPr>
                <a:latin typeface="+mn-lt"/>
                <a:ea typeface="+mn-ea"/>
                <a:cs typeface="+mn-cs"/>
              </a:defRPr>
            </a:lvl6pPr>
            <a:lvl7pPr marL="2743200">
              <a:defRPr>
                <a:latin typeface="+mn-lt"/>
                <a:ea typeface="+mn-ea"/>
                <a:cs typeface="+mn-cs"/>
              </a:defRPr>
            </a:lvl7pPr>
            <a:lvl8pPr marL="3200400">
              <a:defRPr>
                <a:latin typeface="+mn-lt"/>
                <a:ea typeface="+mn-ea"/>
                <a:cs typeface="+mn-cs"/>
              </a:defRPr>
            </a:lvl8pPr>
            <a:lvl9pPr marL="3657600">
              <a:defRPr>
                <a:latin typeface="+mn-lt"/>
                <a:ea typeface="+mn-ea"/>
                <a:cs typeface="+mn-cs"/>
              </a:defRPr>
            </a:lvl9pPr>
          </a:lstStyle>
          <a:p>
            <a:pPr marR="5080" algn="ctr">
              <a:lnSpc>
                <a:spcPts val="4400"/>
              </a:lnSpc>
            </a:pPr>
            <a:r>
              <a:rPr lang="en-GB" sz="4400" b="0" kern="0" spc="-30" dirty="0"/>
              <a:t>WIR BRAUCHEN IHRE UNTERSTÜTZUNG</a:t>
            </a:r>
          </a:p>
          <a:p>
            <a:pPr marR="5080" algn="ctr">
              <a:lnSpc>
                <a:spcPts val="4400"/>
              </a:lnSpc>
            </a:pPr>
            <a:r>
              <a:rPr lang="en-GB" sz="4400" b="0" kern="0" spc="-30" dirty="0"/>
              <a:t>DRINGENDER, ALS JE ZUVOR.</a:t>
            </a:r>
          </a:p>
        </p:txBody>
      </p:sp>
      <p:sp>
        <p:nvSpPr>
          <p:cNvPr id="17" name="object 5"/>
          <p:cNvSpPr txBox="1"/>
          <p:nvPr/>
        </p:nvSpPr>
        <p:spPr>
          <a:xfrm>
            <a:off x="958850" y="5009791"/>
            <a:ext cx="5638800" cy="155170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685800" marR="680720" indent="-5715" algn="ctr">
              <a:lnSpc>
                <a:spcPct val="100000"/>
              </a:lnSpc>
              <a:spcBef>
                <a:spcPts val="100"/>
              </a:spcBef>
            </a:pP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Wir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haben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bis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auf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Weiteres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geschlossen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–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werden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aber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, so bald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es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geht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,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wieder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für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Sie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öffnen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.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Bis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dahin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erhalten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Sie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all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unsere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Neuigkeiten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über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unsere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Website.</a:t>
            </a:r>
          </a:p>
        </p:txBody>
      </p:sp>
      <p:sp>
        <p:nvSpPr>
          <p:cNvPr id="8" name="Rectangle 7"/>
          <p:cNvSpPr/>
          <p:nvPr/>
        </p:nvSpPr>
        <p:spPr>
          <a:xfrm>
            <a:off x="333558" y="311918"/>
            <a:ext cx="2613536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2000" spc="-45" dirty="0">
                <a:solidFill>
                  <a:schemeClr val="bg1"/>
                </a:solidFill>
                <a:latin typeface="BentonSans-Black"/>
                <a:cs typeface="BentonSans-Black"/>
              </a:rPr>
              <a:t>LOKALE LIEBLINGE</a:t>
            </a:r>
            <a:endParaRPr lang="en-US" sz="2000" dirty="0"/>
          </a:p>
        </p:txBody>
      </p:sp>
      <p:sp>
        <p:nvSpPr>
          <p:cNvPr id="9" name="object 7"/>
          <p:cNvSpPr txBox="1"/>
          <p:nvPr/>
        </p:nvSpPr>
        <p:spPr>
          <a:xfrm>
            <a:off x="423904" y="706746"/>
            <a:ext cx="5618675" cy="32060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spcBef>
                <a:spcPts val="120"/>
              </a:spcBef>
              <a:spcAft>
                <a:spcPts val="120"/>
              </a:spcAft>
            </a:pPr>
            <a:r>
              <a:rPr lang="en-GB" sz="2000" b="1" spc="-45" dirty="0" err="1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Kleine</a:t>
            </a:r>
            <a:r>
              <a:rPr lang="en-GB" sz="2000" b="1" spc="-45" dirty="0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 </a:t>
            </a:r>
            <a:r>
              <a:rPr lang="en-GB" sz="2000" b="1" spc="-45" dirty="0" err="1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Einzelhändler</a:t>
            </a:r>
            <a:r>
              <a:rPr lang="en-GB" sz="2000" b="1" spc="-45" dirty="0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 </a:t>
            </a:r>
            <a:r>
              <a:rPr lang="en-GB" sz="2000" b="1" spc="-45" dirty="0" err="1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unterstützen</a:t>
            </a:r>
            <a:r>
              <a:rPr lang="en-GB" sz="2000" b="1" spc="-45" dirty="0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6660329" y="192699"/>
            <a:ext cx="780415" cy="1078230"/>
          </a:xfrm>
          <a:custGeom>
            <a:avLst/>
            <a:gdLst/>
            <a:ahLst/>
            <a:cxnLst/>
            <a:rect l="l" t="t" r="r" b="b"/>
            <a:pathLst>
              <a:path w="780415" h="107823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47961" y="1061668"/>
                </a:lnTo>
                <a:lnTo>
                  <a:pt x="85826" y="1076208"/>
                </a:lnTo>
                <a:lnTo>
                  <a:pt x="106066" y="1077808"/>
                </a:lnTo>
                <a:lnTo>
                  <a:pt x="126384" y="1075489"/>
                </a:lnTo>
                <a:lnTo>
                  <a:pt x="164884" y="1058682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80148" y="428661"/>
                </a:lnTo>
                <a:lnTo>
                  <a:pt x="778626" y="379197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80415" h="107823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6224819" y="126207"/>
            <a:ext cx="671195" cy="1146810"/>
          </a:xfrm>
          <a:custGeom>
            <a:avLst/>
            <a:gdLst/>
            <a:ahLst/>
            <a:cxnLst/>
            <a:rect l="l" t="t" r="r" b="b"/>
            <a:pathLst>
              <a:path w="671195" h="1146810">
                <a:moveTo>
                  <a:pt x="412062" y="0"/>
                </a:moveTo>
                <a:lnTo>
                  <a:pt x="367531" y="4418"/>
                </a:lnTo>
                <a:lnTo>
                  <a:pt x="323772" y="13549"/>
                </a:lnTo>
                <a:lnTo>
                  <a:pt x="281224" y="26912"/>
                </a:lnTo>
                <a:lnTo>
                  <a:pt x="240326" y="44028"/>
                </a:lnTo>
                <a:lnTo>
                  <a:pt x="201517" y="64414"/>
                </a:lnTo>
                <a:lnTo>
                  <a:pt x="165236" y="87591"/>
                </a:lnTo>
                <a:lnTo>
                  <a:pt x="125496" y="119334"/>
                </a:lnTo>
                <a:lnTo>
                  <a:pt x="90670" y="155299"/>
                </a:lnTo>
                <a:lnTo>
                  <a:pt x="61048" y="195041"/>
                </a:lnTo>
                <a:lnTo>
                  <a:pt x="36919" y="238117"/>
                </a:lnTo>
                <a:lnTo>
                  <a:pt x="18571" y="284080"/>
                </a:lnTo>
                <a:lnTo>
                  <a:pt x="6295" y="332486"/>
                </a:lnTo>
                <a:lnTo>
                  <a:pt x="0" y="407331"/>
                </a:lnTo>
                <a:lnTo>
                  <a:pt x="3076" y="451217"/>
                </a:lnTo>
                <a:lnTo>
                  <a:pt x="11998" y="498728"/>
                </a:lnTo>
                <a:lnTo>
                  <a:pt x="28038" y="549353"/>
                </a:lnTo>
                <a:lnTo>
                  <a:pt x="52468" y="602580"/>
                </a:lnTo>
                <a:lnTo>
                  <a:pt x="86559" y="657898"/>
                </a:lnTo>
                <a:lnTo>
                  <a:pt x="391473" y="1101140"/>
                </a:lnTo>
                <a:lnTo>
                  <a:pt x="421909" y="1130106"/>
                </a:lnTo>
                <a:lnTo>
                  <a:pt x="459774" y="1144651"/>
                </a:lnTo>
                <a:lnTo>
                  <a:pt x="480014" y="1146250"/>
                </a:lnTo>
                <a:lnTo>
                  <a:pt x="500333" y="1143930"/>
                </a:lnTo>
                <a:lnTo>
                  <a:pt x="520140" y="1137585"/>
                </a:lnTo>
                <a:lnTo>
                  <a:pt x="538844" y="1127112"/>
                </a:lnTo>
                <a:lnTo>
                  <a:pt x="567811" y="1096679"/>
                </a:lnTo>
                <a:lnTo>
                  <a:pt x="582354" y="1058814"/>
                </a:lnTo>
                <a:lnTo>
                  <a:pt x="581639" y="1018259"/>
                </a:lnTo>
                <a:lnTo>
                  <a:pt x="564828" y="979754"/>
                </a:lnTo>
                <a:lnTo>
                  <a:pt x="259901" y="536511"/>
                </a:lnTo>
                <a:lnTo>
                  <a:pt x="234818" y="494226"/>
                </a:lnTo>
                <a:lnTo>
                  <a:pt x="218766" y="452150"/>
                </a:lnTo>
                <a:lnTo>
                  <a:pt x="211906" y="410861"/>
                </a:lnTo>
                <a:lnTo>
                  <a:pt x="214397" y="370941"/>
                </a:lnTo>
                <a:lnTo>
                  <a:pt x="239142" y="309529"/>
                </a:lnTo>
                <a:lnTo>
                  <a:pt x="286622" y="260946"/>
                </a:lnTo>
                <a:lnTo>
                  <a:pt x="348512" y="232948"/>
                </a:lnTo>
                <a:lnTo>
                  <a:pt x="381459" y="228508"/>
                </a:lnTo>
                <a:lnTo>
                  <a:pt x="647992" y="228508"/>
                </a:lnTo>
                <a:lnTo>
                  <a:pt x="670861" y="99364"/>
                </a:lnTo>
                <a:lnTo>
                  <a:pt x="630921" y="65416"/>
                </a:lnTo>
                <a:lnTo>
                  <a:pt x="589118" y="39063"/>
                </a:lnTo>
                <a:lnTo>
                  <a:pt x="545892" y="19826"/>
                </a:lnTo>
                <a:lnTo>
                  <a:pt x="501681" y="7223"/>
                </a:lnTo>
                <a:lnTo>
                  <a:pt x="456925" y="774"/>
                </a:lnTo>
                <a:lnTo>
                  <a:pt x="412062" y="0"/>
                </a:lnTo>
                <a:close/>
              </a:path>
              <a:path w="671195" h="1146810">
                <a:moveTo>
                  <a:pt x="647992" y="228508"/>
                </a:moveTo>
                <a:lnTo>
                  <a:pt x="381459" y="228508"/>
                </a:lnTo>
                <a:lnTo>
                  <a:pt x="414689" y="230695"/>
                </a:lnTo>
                <a:lnTo>
                  <a:pt x="453123" y="241967"/>
                </a:lnTo>
                <a:lnTo>
                  <a:pt x="489567" y="262540"/>
                </a:lnTo>
                <a:lnTo>
                  <a:pt x="523579" y="292038"/>
                </a:lnTo>
                <a:lnTo>
                  <a:pt x="554719" y="330085"/>
                </a:lnTo>
                <a:lnTo>
                  <a:pt x="568577" y="346199"/>
                </a:lnTo>
                <a:lnTo>
                  <a:pt x="584848" y="358870"/>
                </a:lnTo>
                <a:lnTo>
                  <a:pt x="602956" y="367997"/>
                </a:lnTo>
                <a:lnTo>
                  <a:pt x="622321" y="373481"/>
                </a:lnTo>
                <a:lnTo>
                  <a:pt x="647992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object 18">
            <a:extLst>
              <a:ext uri="{FF2B5EF4-FFF2-40B4-BE49-F238E27FC236}">
                <a16:creationId xmlns:a16="http://schemas.microsoft.com/office/drawing/2014/main" id="{40E4FF79-2C82-F249-8A38-F6611A3768C1}"/>
              </a:ext>
            </a:extLst>
          </p:cNvPr>
          <p:cNvSpPr txBox="1"/>
          <p:nvPr/>
        </p:nvSpPr>
        <p:spPr>
          <a:xfrm>
            <a:off x="1392990" y="8438867"/>
            <a:ext cx="4770520" cy="471283"/>
          </a:xfrm>
          <a:prstGeom prst="rect">
            <a:avLst/>
          </a:prstGeom>
        </p:spPr>
        <p:txBody>
          <a:bodyPr vert="horz" wrap="square" lIns="0" tIns="9525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75"/>
              </a:spcBef>
            </a:pPr>
            <a:r>
              <a:rPr sz="3000" b="1" spc="-40" dirty="0">
                <a:solidFill>
                  <a:srgbClr val="162A75"/>
                </a:solidFill>
                <a:latin typeface="Benton Sans"/>
                <a:cs typeface="Benton Sans"/>
              </a:rPr>
              <a:t>[</a:t>
            </a:r>
            <a:r>
              <a:rPr lang="en-GB" sz="3000" b="1" spc="-40" dirty="0">
                <a:solidFill>
                  <a:srgbClr val="162A75"/>
                </a:solidFill>
                <a:latin typeface="Benton Sans"/>
                <a:cs typeface="Benton Sans"/>
              </a:rPr>
              <a:t>WWW.URL.COM</a:t>
            </a:r>
            <a:r>
              <a:rPr sz="3000" b="1" spc="-40" dirty="0">
                <a:solidFill>
                  <a:srgbClr val="162A75"/>
                </a:solidFill>
                <a:latin typeface="Benton Sans"/>
                <a:cs typeface="Benton Sans"/>
              </a:rPr>
              <a:t>]</a:t>
            </a:r>
            <a:endParaRPr sz="3000" dirty="0">
              <a:latin typeface="Benton Sans"/>
              <a:cs typeface="Benton Sans"/>
            </a:endParaRPr>
          </a:p>
        </p:txBody>
      </p:sp>
      <p:sp>
        <p:nvSpPr>
          <p:cNvPr id="32" name="object 8"/>
          <p:cNvSpPr txBox="1"/>
          <p:nvPr/>
        </p:nvSpPr>
        <p:spPr>
          <a:xfrm>
            <a:off x="-260350" y="7168898"/>
            <a:ext cx="7589948" cy="62837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524510" algn="ctr">
              <a:lnSpc>
                <a:spcPct val="100000"/>
              </a:lnSpc>
              <a:spcBef>
                <a:spcPts val="100"/>
              </a:spcBef>
            </a:pPr>
            <a:r>
              <a:rPr lang="en-GB" sz="4000" b="1" spc="-30" dirty="0" err="1">
                <a:solidFill>
                  <a:srgbClr val="0079C1"/>
                </a:solidFill>
                <a:latin typeface="Benton Sans"/>
                <a:cs typeface="Benton Sans"/>
              </a:rPr>
              <a:t>Besuchen</a:t>
            </a:r>
            <a:r>
              <a:rPr lang="en-GB" sz="4000" b="1" spc="-30" dirty="0">
                <a:solidFill>
                  <a:srgbClr val="0079C1"/>
                </a:solidFill>
                <a:latin typeface="Benton Sans"/>
                <a:cs typeface="Benton Sans"/>
              </a:rPr>
              <a:t> </a:t>
            </a:r>
            <a:r>
              <a:rPr lang="en-GB" sz="4000" b="1" spc="-30" dirty="0" err="1">
                <a:solidFill>
                  <a:srgbClr val="0079C1"/>
                </a:solidFill>
                <a:latin typeface="Benton Sans"/>
                <a:cs typeface="Benton Sans"/>
              </a:rPr>
              <a:t>Sie</a:t>
            </a:r>
            <a:r>
              <a:rPr lang="en-GB" sz="4000" b="1" spc="-30" dirty="0">
                <a:solidFill>
                  <a:srgbClr val="0079C1"/>
                </a:solidFill>
                <a:latin typeface="Benton Sans"/>
                <a:cs typeface="Benton Sans"/>
              </a:rPr>
              <a:t> </a:t>
            </a:r>
            <a:r>
              <a:rPr lang="en-GB" sz="4000" b="1" spc="-30" dirty="0" err="1">
                <a:solidFill>
                  <a:srgbClr val="0079C1"/>
                </a:solidFill>
                <a:latin typeface="Benton Sans"/>
                <a:cs typeface="Benton Sans"/>
              </a:rPr>
              <a:t>uns</a:t>
            </a:r>
            <a:r>
              <a:rPr lang="en-GB" sz="4000" b="1" spc="-30" dirty="0">
                <a:solidFill>
                  <a:srgbClr val="0079C1"/>
                </a:solidFill>
                <a:latin typeface="Benton Sans"/>
                <a:cs typeface="Benton Sans"/>
              </a:rPr>
              <a:t> online! </a:t>
            </a:r>
          </a:p>
        </p:txBody>
      </p:sp>
      <p:sp>
        <p:nvSpPr>
          <p:cNvPr id="36" name="object 17"/>
          <p:cNvSpPr txBox="1">
            <a:spLocks/>
          </p:cNvSpPr>
          <p:nvPr/>
        </p:nvSpPr>
        <p:spPr>
          <a:xfrm>
            <a:off x="429521" y="1975252"/>
            <a:ext cx="6697458" cy="2427139"/>
          </a:xfrm>
          <a:prstGeom prst="rect">
            <a:avLst/>
          </a:prstGeom>
        </p:spPr>
        <p:txBody>
          <a:bodyPr vert="horz" wrap="square" lIns="0" tIns="165100" rIns="0" bIns="0" rtlCol="0">
            <a:spAutoFit/>
          </a:bodyPr>
          <a:lstStyle>
            <a:lvl1pPr marL="0">
              <a:defRPr sz="7000" b="1" i="0">
                <a:solidFill>
                  <a:srgbClr val="162A75"/>
                </a:solidFill>
                <a:latin typeface="BentonSans-Black"/>
                <a:ea typeface="+mn-ea"/>
                <a:cs typeface="BentonSans-Black"/>
              </a:defRPr>
            </a:lvl1pPr>
            <a:lvl2pPr marL="457200">
              <a:defRPr>
                <a:latin typeface="+mn-lt"/>
                <a:ea typeface="+mn-ea"/>
                <a:cs typeface="+mn-cs"/>
              </a:defRPr>
            </a:lvl2pPr>
            <a:lvl3pPr marL="914400">
              <a:defRPr>
                <a:latin typeface="+mn-lt"/>
                <a:ea typeface="+mn-ea"/>
                <a:cs typeface="+mn-cs"/>
              </a:defRPr>
            </a:lvl3pPr>
            <a:lvl4pPr marL="1371600">
              <a:defRPr>
                <a:latin typeface="+mn-lt"/>
                <a:ea typeface="+mn-ea"/>
                <a:cs typeface="+mn-cs"/>
              </a:defRPr>
            </a:lvl4pPr>
            <a:lvl5pPr marL="1828800">
              <a:defRPr>
                <a:latin typeface="+mn-lt"/>
                <a:ea typeface="+mn-ea"/>
                <a:cs typeface="+mn-cs"/>
              </a:defRPr>
            </a:lvl5pPr>
            <a:lvl6pPr marL="2286000">
              <a:defRPr>
                <a:latin typeface="+mn-lt"/>
                <a:ea typeface="+mn-ea"/>
                <a:cs typeface="+mn-cs"/>
              </a:defRPr>
            </a:lvl6pPr>
            <a:lvl7pPr marL="2743200">
              <a:defRPr>
                <a:latin typeface="+mn-lt"/>
                <a:ea typeface="+mn-ea"/>
                <a:cs typeface="+mn-cs"/>
              </a:defRPr>
            </a:lvl7pPr>
            <a:lvl8pPr marL="3200400">
              <a:defRPr>
                <a:latin typeface="+mn-lt"/>
                <a:ea typeface="+mn-ea"/>
                <a:cs typeface="+mn-cs"/>
              </a:defRPr>
            </a:lvl8pPr>
            <a:lvl9pPr marL="3657600">
              <a:defRPr>
                <a:latin typeface="+mn-lt"/>
                <a:ea typeface="+mn-ea"/>
                <a:cs typeface="+mn-cs"/>
              </a:defRPr>
            </a:lvl9pPr>
          </a:lstStyle>
          <a:p>
            <a:pPr marR="5080" algn="ctr">
              <a:lnSpc>
                <a:spcPts val="4400"/>
              </a:lnSpc>
            </a:pPr>
            <a:r>
              <a:rPr lang="en-GB" sz="4400" b="0" kern="0" spc="-30" dirty="0"/>
              <a:t>WIR BRAUCHEN IHRE UNTERSTÜTZUNG</a:t>
            </a:r>
          </a:p>
          <a:p>
            <a:pPr marR="5080" algn="ctr">
              <a:lnSpc>
                <a:spcPts val="4400"/>
              </a:lnSpc>
            </a:pPr>
            <a:r>
              <a:rPr lang="en-GB" sz="4400" b="0" kern="0" spc="-30" dirty="0"/>
              <a:t>DRINGENDER, ALS JE ZUVOR.</a:t>
            </a:r>
          </a:p>
        </p:txBody>
      </p:sp>
      <p:sp>
        <p:nvSpPr>
          <p:cNvPr id="38" name="object 5"/>
          <p:cNvSpPr txBox="1"/>
          <p:nvPr/>
        </p:nvSpPr>
        <p:spPr>
          <a:xfrm>
            <a:off x="958850" y="5009791"/>
            <a:ext cx="5638800" cy="155170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685800" marR="680720" indent="-5715" algn="ctr">
              <a:lnSpc>
                <a:spcPct val="100000"/>
              </a:lnSpc>
              <a:spcBef>
                <a:spcPts val="100"/>
              </a:spcBef>
            </a:pP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Wir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haben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bis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auf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Weiteres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geschlossen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–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werden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aber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, so bald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es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geht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,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wieder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für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Sie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öffnen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.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Bis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dahin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erhalten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Sie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all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unsere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Neuigkeiten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über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unsere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Website.</a:t>
            </a:r>
          </a:p>
        </p:txBody>
      </p:sp>
      <p:sp>
        <p:nvSpPr>
          <p:cNvPr id="13" name="Rectangle 12"/>
          <p:cNvSpPr/>
          <p:nvPr/>
        </p:nvSpPr>
        <p:spPr>
          <a:xfrm>
            <a:off x="333558" y="311918"/>
            <a:ext cx="2613536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2000" spc="-45" dirty="0">
                <a:solidFill>
                  <a:srgbClr val="002060"/>
                </a:solidFill>
                <a:latin typeface="BentonSans-Black"/>
                <a:cs typeface="BentonSans-Black"/>
              </a:rPr>
              <a:t>LOKALE LIEBLINGE</a:t>
            </a:r>
            <a:endParaRPr lang="en-US" sz="2000" dirty="0">
              <a:solidFill>
                <a:srgbClr val="002060"/>
              </a:solidFill>
            </a:endParaRPr>
          </a:p>
        </p:txBody>
      </p:sp>
      <p:sp>
        <p:nvSpPr>
          <p:cNvPr id="14" name="object 7"/>
          <p:cNvSpPr txBox="1"/>
          <p:nvPr/>
        </p:nvSpPr>
        <p:spPr>
          <a:xfrm>
            <a:off x="423904" y="706746"/>
            <a:ext cx="5618675" cy="32060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spcBef>
                <a:spcPts val="120"/>
              </a:spcBef>
              <a:spcAft>
                <a:spcPts val="120"/>
              </a:spcAft>
            </a:pPr>
            <a:r>
              <a:rPr lang="en-GB" sz="2000" b="1" spc="-45" dirty="0" err="1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Kleine</a:t>
            </a:r>
            <a:r>
              <a:rPr lang="en-GB" sz="2000" b="1" spc="-45" dirty="0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 </a:t>
            </a:r>
            <a:r>
              <a:rPr lang="en-GB" sz="2000" b="1" spc="-45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Einzelhändler</a:t>
            </a:r>
            <a:r>
              <a:rPr lang="en-GB" sz="2000" b="1" spc="-45" dirty="0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 </a:t>
            </a:r>
            <a:r>
              <a:rPr lang="en-GB" sz="2000" b="1" spc="-45" dirty="0" err="1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unterstützen</a:t>
            </a:r>
            <a:r>
              <a:rPr lang="en-GB" sz="2000" b="1" spc="-45" dirty="0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20</TotalTime>
  <Words>118</Words>
  <Application>Microsoft Office PowerPoint</Application>
  <PresentationFormat>Custom</PresentationFormat>
  <Paragraphs>14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Benton Sans</vt:lpstr>
      <vt:lpstr>BentonSans-Black</vt:lpstr>
      <vt:lpstr>Calibri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Julie Nguyen-Dang</cp:lastModifiedBy>
  <cp:revision>13</cp:revision>
  <cp:lastPrinted>2020-05-21T11:15:34Z</cp:lastPrinted>
  <dcterms:created xsi:type="dcterms:W3CDTF">2020-05-15T11:14:20Z</dcterms:created>
  <dcterms:modified xsi:type="dcterms:W3CDTF">2020-06-17T15:43:13Z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2020-05-15T00:00:00Z</vt:filetime>
  </property>
  <property fmtid="{D5CDD505-2E9C-101B-9397-08002B2CF9AE}" pid="3" name="Creator">
    <vt:lpwstr>Adobe InDesign 15.0 (Macintosh)</vt:lpwstr>
  </property>
  <property fmtid="{D5CDD505-2E9C-101B-9397-08002B2CF9AE}" pid="4" name="LastSaved">
    <vt:filetime>2020-05-15T00:00:00Z</vt:filetime>
  </property>
</Properties>
</file>